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77" r:id="rId10"/>
    <p:sldId id="278" r:id="rId11"/>
    <p:sldId id="263" r:id="rId12"/>
    <p:sldId id="279" r:id="rId13"/>
    <p:sldId id="265" r:id="rId14"/>
    <p:sldId id="280" r:id="rId15"/>
    <p:sldId id="266" r:id="rId16"/>
    <p:sldId id="281" r:id="rId17"/>
    <p:sldId id="267" r:id="rId18"/>
    <p:sldId id="282" r:id="rId19"/>
    <p:sldId id="283" r:id="rId20"/>
    <p:sldId id="268" r:id="rId21"/>
    <p:sldId id="284" r:id="rId22"/>
    <p:sldId id="270" r:id="rId23"/>
    <p:sldId id="285" r:id="rId24"/>
    <p:sldId id="272" r:id="rId25"/>
    <p:sldId id="286" r:id="rId26"/>
    <p:sldId id="273" r:id="rId27"/>
    <p:sldId id="287" r:id="rId28"/>
    <p:sldId id="274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2" d="100"/>
          <a:sy n="142" d="100"/>
        </p:scale>
        <p:origin x="978" y="4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5B369AE1-42EA-404B-A9F8-40EA1394D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6D891117-B3D0-4E97-9648-0E4FB919CF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B60D-65B6-495B-83CB-3C18D2594C10}" type="datetimeFigureOut">
              <a:rPr lang="uk-UA" smtClean="0"/>
              <a:t>30.05.2025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1140064E-97F5-45DE-837A-E76ADE694E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73016E3-D4A0-4E83-AC2A-E8AB32FD4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8E605-5C2B-46DE-8A33-4CDE50D9A41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6123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B3C9E-6A6D-4F08-A212-D56B17381D1A}" type="datetimeFigureOut">
              <a:rPr lang="uk-UA" smtClean="0"/>
              <a:t>30.05.2025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391C-53AD-4F07-9B64-ECFAD074975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86511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391C-53AD-4F07-9B64-ECFAD074975F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104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391C-53AD-4F07-9B64-ECFAD074975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668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391C-53AD-4F07-9B64-ECFAD074975F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33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8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57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7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uk-UA"/>
              <a:t>Вставлення таблиці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57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и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1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96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4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254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5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7272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86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3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9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4755" y="1089085"/>
            <a:ext cx="4633029" cy="4679830"/>
          </a:xfrm>
        </p:spPr>
        <p:txBody>
          <a:bodyPr>
            <a:normAutofit lnSpcReduction="10000"/>
          </a:bodyPr>
          <a:lstStyle/>
          <a:p>
            <a:endParaRPr sz="3200" dirty="0"/>
          </a:p>
          <a:p>
            <a:r>
              <a:rPr sz="3200" dirty="0"/>
              <a:t>Legions Of The Vault</a:t>
            </a:r>
            <a:endParaRPr lang="en-US" sz="3200" dirty="0"/>
          </a:p>
          <a:p>
            <a:endParaRPr lang="uk-UA" dirty="0"/>
          </a:p>
          <a:p>
            <a:r>
              <a:rPr lang="ru-RU" sz="2000" dirty="0" err="1"/>
              <a:t>Ігровий</a:t>
            </a:r>
            <a:r>
              <a:rPr lang="ru-RU" sz="2000" dirty="0"/>
              <a:t> </a:t>
            </a:r>
            <a:r>
              <a:rPr lang="ru-RU" sz="2000" dirty="0" err="1"/>
              <a:t>програмний</a:t>
            </a:r>
            <a:r>
              <a:rPr lang="ru-RU" sz="2000" dirty="0"/>
              <a:t> </a:t>
            </a:r>
            <a:r>
              <a:rPr lang="ru-RU" sz="2000" dirty="0" err="1"/>
              <a:t>застосунок</a:t>
            </a:r>
            <a:r>
              <a:rPr lang="ru-RU" sz="2000" dirty="0"/>
              <a:t> у </a:t>
            </a:r>
            <a:r>
              <a:rPr lang="ru-RU" sz="2000" dirty="0" err="1"/>
              <a:t>жанрі</a:t>
            </a:r>
            <a:r>
              <a:rPr lang="ru-RU" sz="2000" dirty="0"/>
              <a:t> </a:t>
            </a:r>
            <a:r>
              <a:rPr lang="ru-RU" sz="2000" dirty="0" err="1"/>
              <a:t>покрокової</a:t>
            </a:r>
            <a:r>
              <a:rPr lang="ru-RU" sz="2000" dirty="0"/>
              <a:t> </a:t>
            </a:r>
            <a:r>
              <a:rPr lang="ru-RU" sz="2000" dirty="0" err="1"/>
              <a:t>дуельної</a:t>
            </a:r>
            <a:r>
              <a:rPr lang="ru-RU" sz="2000" dirty="0"/>
              <a:t> </a:t>
            </a:r>
            <a:r>
              <a:rPr lang="ru-RU" sz="2000" dirty="0" err="1"/>
              <a:t>стратегії</a:t>
            </a:r>
            <a:r>
              <a:rPr lang="ru-RU" sz="2000" dirty="0"/>
              <a:t>. </a:t>
            </a:r>
            <a:r>
              <a:rPr lang="ru-RU" sz="2000" dirty="0" err="1"/>
              <a:t>Ігрові</a:t>
            </a:r>
            <a:r>
              <a:rPr lang="ru-RU" sz="2000" dirty="0"/>
              <a:t> </a:t>
            </a:r>
            <a:r>
              <a:rPr lang="ru-RU" sz="2000" dirty="0" err="1"/>
              <a:t>механіки</a:t>
            </a:r>
            <a:r>
              <a:rPr lang="ru-RU" sz="2000" dirty="0"/>
              <a:t> та UI/UX</a:t>
            </a:r>
          </a:p>
          <a:p>
            <a:endParaRPr lang="ru-RU" sz="2000" dirty="0"/>
          </a:p>
          <a:p>
            <a:r>
              <a:rPr lang="ru-RU" sz="2000" dirty="0" err="1"/>
              <a:t>Виконав</a:t>
            </a:r>
            <a:r>
              <a:rPr lang="en-US" sz="2000" dirty="0"/>
              <a:t>:</a:t>
            </a:r>
          </a:p>
          <a:p>
            <a:r>
              <a:rPr lang="uk-UA" sz="2000" dirty="0"/>
              <a:t>Ст. гр. ПЗПІ-21-9 ДЕШЕВИХ А. М.</a:t>
            </a:r>
          </a:p>
          <a:p>
            <a:r>
              <a:rPr lang="uk-UA" sz="2000" dirty="0"/>
              <a:t>НАУКОВИЙ КЕРІВНИК</a:t>
            </a:r>
            <a:r>
              <a:rPr lang="en-US" sz="2000" dirty="0"/>
              <a:t>:</a:t>
            </a:r>
          </a:p>
          <a:p>
            <a:r>
              <a:rPr lang="uk-UA" sz="2000" dirty="0"/>
              <a:t>СТ. ВИКЛ. КАФ. ПІ НОВІКОВ Ю. С.</a:t>
            </a:r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69A5C-D6F2-4689-94DA-53A4B91784E2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5245BE7B-79A9-4F97-959E-F3E8537E4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70" y="786299"/>
            <a:ext cx="11846859" cy="52854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E66174-121C-44AB-BA3C-933EE6034A8A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3127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uk-UA" dirty="0" err="1"/>
              <a:t>ідсвічування</a:t>
            </a:r>
            <a:r>
              <a:rPr lang="uk-UA" dirty="0"/>
              <a:t> клітин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підсвічування — забезпечити інтуїтивне сприйняття тактичної інформації та покращити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D69E1-4B8F-4BA4-B04D-9B0FC651B4B8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F436A-FCB4-483B-A143-111F638B2FDB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81778C-B99B-4072-9D94-8F606B74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" y="1873330"/>
            <a:ext cx="11949953" cy="31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Головне</a:t>
            </a:r>
            <a:r>
              <a:rPr dirty="0"/>
              <a:t> </a:t>
            </a:r>
            <a:r>
              <a:rPr dirty="0" err="1"/>
              <a:t>меню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Простий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функціональний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Швидка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налаштування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F22A4-E660-4E32-9BD5-3BCF44C3F9A1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uk-U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5-05-30 15-09-5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D8329AF-3C7D-4A0D-8667-3083A2D1BC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271" y="376465"/>
            <a:ext cx="10853457" cy="6105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02A7D0-BA35-44F9-950C-3A042F8A2E53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8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Управління</a:t>
            </a:r>
            <a:r>
              <a:rPr dirty="0"/>
              <a:t> </a:t>
            </a:r>
            <a:r>
              <a:rPr dirty="0" err="1"/>
              <a:t>арміями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Картки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юнітами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перегляд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Редактор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армій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зміна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шаблонів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752F-8944-4549-956C-7131BC3A0D81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uk-UA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5-30 15-13-42">
            <a:hlinkClick r:id="" action="ppaction://media"/>
            <a:extLst>
              <a:ext uri="{FF2B5EF4-FFF2-40B4-BE49-F238E27FC236}">
                <a16:creationId xmlns:a16="http://schemas.microsoft.com/office/drawing/2014/main" id="{31EF0F0C-920C-44F7-A520-6E9CD8D17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303" y="367483"/>
            <a:ext cx="10885394" cy="6123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204AA-DA2A-4534-B713-1B944796A757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93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HU</a:t>
            </a:r>
            <a:r>
              <a:rPr lang="en-GB" dirty="0"/>
              <a:t>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Індикатори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вибору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шкала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здоров’я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Навігації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6CD51-516B-497F-98B6-B4CF7F80D70E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uk-UA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73B61F-07A9-456E-A257-9922DE0E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7" y="408966"/>
            <a:ext cx="11019865" cy="6040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80728-2096-48C7-B13E-5DC5332A3E99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uk-U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6372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1559F1-76E8-4C37-9912-3D394D1B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9" y="540878"/>
            <a:ext cx="11013142" cy="5776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FBF22-5161-4CF8-BA3F-81FA59899B5E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uk-UA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1503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Актуальність</a:t>
            </a:r>
            <a:r>
              <a:rPr dirty="0"/>
              <a:t> </a:t>
            </a:r>
            <a:r>
              <a:rPr dirty="0" err="1"/>
              <a:t>теми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315" y="1143000"/>
            <a:ext cx="5382248" cy="4800600"/>
          </a:xfrm>
        </p:spPr>
        <p:txBody>
          <a:bodyPr/>
          <a:lstStyle/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Популярність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жанру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покрокових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стратегій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(XCOM,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/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інноваціях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бойовій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рівнів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Зростання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попиту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гібридні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ігри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елементами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RPG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B688A-D1B9-4392-923C-2D8B462A05D5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переміщення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BP_TurnBasedPlayerController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BP_Grid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доступних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клітинок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CheckLeftActions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хід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5FFB0-DE36-4355-B719-2FC6E73F7FF1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CF7B34-C0B6-4BB2-A724-036261F7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9" y="378591"/>
            <a:ext cx="11701182" cy="27186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D881F1-3319-44C8-B425-295723DF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9" y="3429000"/>
            <a:ext cx="11701182" cy="2265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CC501-F0A1-4238-B762-C0DBBA157FEF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6577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атаки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Blueprint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атаки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Розрахунок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дальності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(Manhattan Distance)</a:t>
            </a: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Анімації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ефекти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звуки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20099-773D-448B-A832-DA9D7866F73B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408149-5075-4722-A6A8-353BEDA2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39141"/>
            <a:ext cx="11842376" cy="3242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90E660-8370-46E5-B89A-D3F5B7E7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775" y="3476857"/>
            <a:ext cx="5728449" cy="3181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21FF55-2ABD-4E1E-B299-34D7BE32E690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8705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Дані</a:t>
            </a:r>
            <a:r>
              <a:rPr dirty="0"/>
              <a:t> </a:t>
            </a:r>
            <a:r>
              <a:rPr dirty="0" err="1"/>
              <a:t>юнітів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BP_HeroBase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базовий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S_Unit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Завантаження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DataTables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76CA0-73ED-4D9D-8AAB-F5E6675F7EF9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BB948-9E46-48DE-9A32-DDF62F18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5" y="215153"/>
            <a:ext cx="2244435" cy="41067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8AD302-5BF8-475D-8EC3-C04BA235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431" y="215154"/>
            <a:ext cx="2427714" cy="3940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04EA1-1E2E-4249-A62F-9838F3C4F1B1}"/>
              </a:ext>
            </a:extLst>
          </p:cNvPr>
          <p:cNvSpPr txBox="1"/>
          <p:nvPr/>
        </p:nvSpPr>
        <p:spPr>
          <a:xfrm>
            <a:off x="1201469" y="4521805"/>
            <a:ext cx="31331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BP_HeroBase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базовий клас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0EF05-C807-4FEC-8A25-F15D2DCE8EE5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6BF6EE-CEC9-4A2A-86E9-AC993CAEC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82" y="910673"/>
            <a:ext cx="6236942" cy="2715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24768B-B3D4-4E6C-82A6-539976D0D552}"/>
              </a:ext>
            </a:extLst>
          </p:cNvPr>
          <p:cNvSpPr txBox="1"/>
          <p:nvPr/>
        </p:nvSpPr>
        <p:spPr>
          <a:xfrm>
            <a:off x="7118726" y="3781237"/>
            <a:ext cx="34658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S_Unit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0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Дані</a:t>
            </a:r>
            <a:r>
              <a:rPr dirty="0"/>
              <a:t> </a:t>
            </a:r>
            <a:r>
              <a:rPr dirty="0" err="1"/>
              <a:t>атак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S_AttackData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атак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сила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радіус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ефекти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конфігурацій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79802-804A-4100-9AE7-BF03B5A34AED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E22D5-B901-45F8-BE53-6AB6E00B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61" y="433490"/>
            <a:ext cx="4678476" cy="2313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3439B-147A-4394-BADD-EDFEFA08A304}"/>
              </a:ext>
            </a:extLst>
          </p:cNvPr>
          <p:cNvSpPr txBox="1"/>
          <p:nvPr/>
        </p:nvSpPr>
        <p:spPr>
          <a:xfrm>
            <a:off x="4684058" y="2869565"/>
            <a:ext cx="28238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S_AttackData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 атак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99185A-6641-400A-B93A-444B43E1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3749980"/>
            <a:ext cx="11183911" cy="97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E62827-2934-455E-BDCC-C4B1153D41EE}"/>
              </a:ext>
            </a:extLst>
          </p:cNvPr>
          <p:cNvSpPr txBox="1"/>
          <p:nvPr/>
        </p:nvSpPr>
        <p:spPr>
          <a:xfrm>
            <a:off x="4338916" y="4925678"/>
            <a:ext cx="35141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uk-UA" dirty="0"/>
              <a:t>Приклад конфігурації атаки </a:t>
            </a:r>
            <a:r>
              <a:rPr lang="uk-UA" dirty="0" err="1"/>
              <a:t>файтера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377E0-8927-48F4-B2A5-C1AFB5CF8C24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8628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Підсумки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Реалізовано повноцінну бойову систему</a:t>
            </a:r>
          </a:p>
          <a:p>
            <a:r>
              <a:t>Інтерфейс, бойові механіки, генерація рівнів</a:t>
            </a:r>
          </a:p>
          <a:p>
            <a:r>
              <a:t>Використано UE5, Blueprints, DataTables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9DDBD-5222-41F9-ADA4-946F5EB85B26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639E9-A867-4C7A-9482-0D5D47D8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76" y="914400"/>
            <a:ext cx="5641848" cy="5029200"/>
          </a:xfrm>
        </p:spPr>
        <p:txBody>
          <a:bodyPr/>
          <a:lstStyle/>
          <a:p>
            <a:pPr algn="ctr"/>
            <a:r>
              <a:rPr lang="uk-UA" sz="5400" dirty="0">
                <a:solidFill>
                  <a:schemeClr val="accent6">
                    <a:lumMod val="10000"/>
                  </a:schemeClr>
                </a:solidFill>
              </a:rPr>
              <a:t>Дякую за увагу!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8F2E2-DAF2-4EE4-829D-622F49FEAFD7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40748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Мета</a:t>
            </a:r>
            <a:r>
              <a:rPr dirty="0"/>
              <a:t> і </a:t>
            </a:r>
            <a:r>
              <a:rPr dirty="0" err="1"/>
              <a:t>завдання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8956" y="1143000"/>
            <a:ext cx="4976133" cy="4679830"/>
          </a:xfrm>
        </p:spPr>
        <p:txBody>
          <a:bodyPr>
            <a:normAutofit/>
          </a:bodyPr>
          <a:lstStyle/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інноваційної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покрокової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стратегії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ігрової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сітки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арміями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бою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лідерства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2F28F-1A1E-4917-AB8F-17A84ABC38D1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Use-case </a:t>
            </a:r>
            <a:r>
              <a:rPr dirty="0" err="1"/>
              <a:t>діаграма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4A98E0-1F03-4305-921A-18F57ADF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38" y="817457"/>
            <a:ext cx="6612828" cy="4892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4100F-1ADE-47EE-833F-3C381ABC0A0D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Режими</a:t>
            </a:r>
            <a:r>
              <a:rPr dirty="0"/>
              <a:t> </a:t>
            </a:r>
            <a:r>
              <a:rPr dirty="0" err="1"/>
              <a:t>гри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8956" y="1143000"/>
            <a:ext cx="4609170" cy="4679830"/>
          </a:xfrm>
        </p:spPr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Hotseat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 локального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мультиплеєру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стратегічні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ШІ</a:t>
            </a: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унікальні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механіки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баланс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1D34F-11FF-4585-BA0C-CC485F18E849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Сітка</a:t>
            </a:r>
            <a:r>
              <a:rPr dirty="0"/>
              <a:t> </a:t>
            </a:r>
            <a:r>
              <a:rPr dirty="0" err="1"/>
              <a:t>як</a:t>
            </a:r>
            <a:r>
              <a:rPr dirty="0"/>
              <a:t> </a:t>
            </a:r>
            <a:r>
              <a:rPr dirty="0" err="1"/>
              <a:t>основа</a:t>
            </a:r>
            <a:r>
              <a:rPr dirty="0"/>
              <a:t> </a:t>
            </a:r>
            <a:r>
              <a:rPr dirty="0" err="1"/>
              <a:t>гри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NumRows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NumColumns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TileSize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ABP_Grid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полем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Процедурна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генерація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візуалізація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58BC1-E63E-4349-A372-3DA67864AFB5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766BDA-CA68-4BB4-9804-0CE40C94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9" y="1827545"/>
            <a:ext cx="2735647" cy="3202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68D210-290E-4E8E-A9F9-7BB476ED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053" y="823632"/>
            <a:ext cx="8779658" cy="5210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376EB-0E9F-4379-B3A8-AB1D8551C8C1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426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Координати</a:t>
            </a:r>
            <a:r>
              <a:rPr dirty="0"/>
              <a:t> </a:t>
            </a:r>
            <a:r>
              <a:rPr dirty="0" err="1"/>
              <a:t>та</a:t>
            </a:r>
            <a:r>
              <a:rPr dirty="0"/>
              <a:t> </a:t>
            </a:r>
            <a:r>
              <a:rPr dirty="0" err="1"/>
              <a:t>логіка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TileToGridLocation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LocationToTile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Pathfinding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Юнітів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гравця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Виділення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клітинок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обробка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вибору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253F7-DDCF-4F43-93C8-2E1958EDD7EF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uk-U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274E76A-78F0-46DC-AC6A-55EC2D4F9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25" y="1570161"/>
            <a:ext cx="4229315" cy="371767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86FFDC-75A7-407C-B757-9512B454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95" y="1351429"/>
            <a:ext cx="7288235" cy="4155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8436D-72B4-4788-8954-902CE3F265B5}"/>
              </a:ext>
            </a:extLst>
          </p:cNvPr>
          <p:cNvSpPr txBox="1"/>
          <p:nvPr/>
        </p:nvSpPr>
        <p:spPr>
          <a:xfrm>
            <a:off x="0" y="639660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58412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 presentation</Template>
  <TotalTime>65</TotalTime>
  <Words>369</Words>
  <Application>Microsoft Office PowerPoint</Application>
  <PresentationFormat>Широкий екран</PresentationFormat>
  <Paragraphs>116</Paragraphs>
  <Slides>29</Slides>
  <Notes>3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Gill Sans Nova Light</vt:lpstr>
      <vt:lpstr>Sagona Book</vt:lpstr>
      <vt:lpstr>Times New Roman</vt:lpstr>
      <vt:lpstr>Custom</vt:lpstr>
      <vt:lpstr>Презентація PowerPoint</vt:lpstr>
      <vt:lpstr>Актуальність теми</vt:lpstr>
      <vt:lpstr>Мета і завдання</vt:lpstr>
      <vt:lpstr>Use-case діаграма</vt:lpstr>
      <vt:lpstr>Режими гри</vt:lpstr>
      <vt:lpstr>Сітка як основа гри</vt:lpstr>
      <vt:lpstr>Презентація PowerPoint</vt:lpstr>
      <vt:lpstr>Координати та логіка</vt:lpstr>
      <vt:lpstr>Презентація PowerPoint</vt:lpstr>
      <vt:lpstr>Презентація PowerPoint</vt:lpstr>
      <vt:lpstr>Підсвічування клітин</vt:lpstr>
      <vt:lpstr>Презентація PowerPoint</vt:lpstr>
      <vt:lpstr>Головне меню</vt:lpstr>
      <vt:lpstr>Презентація PowerPoint</vt:lpstr>
      <vt:lpstr>Управління арміями</vt:lpstr>
      <vt:lpstr>Презентація PowerPoint</vt:lpstr>
      <vt:lpstr>HUD</vt:lpstr>
      <vt:lpstr>Презентація PowerPoint</vt:lpstr>
      <vt:lpstr>Презентація PowerPoint</vt:lpstr>
      <vt:lpstr>Система переміщення</vt:lpstr>
      <vt:lpstr>Презентація PowerPoint</vt:lpstr>
      <vt:lpstr>Система атаки</vt:lpstr>
      <vt:lpstr>Презентація PowerPoint</vt:lpstr>
      <vt:lpstr>Дані юнітів</vt:lpstr>
      <vt:lpstr>Презентація PowerPoint</vt:lpstr>
      <vt:lpstr>Дані атак</vt:lpstr>
      <vt:lpstr>Презентація PowerPoint</vt:lpstr>
      <vt:lpstr>Підсумки</vt:lpstr>
      <vt:lpstr>Дякую за увагу!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Артём Дешевых</dc:creator>
  <cp:keywords/>
  <dc:description>generated using python-pptx</dc:description>
  <cp:lastModifiedBy>Артём Дешевых</cp:lastModifiedBy>
  <cp:revision>7</cp:revision>
  <dcterms:created xsi:type="dcterms:W3CDTF">2013-01-27T09:14:16Z</dcterms:created>
  <dcterms:modified xsi:type="dcterms:W3CDTF">2025-05-30T12:33:17Z</dcterms:modified>
  <cp:category/>
</cp:coreProperties>
</file>